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6" d="100"/>
          <a:sy n="86" d="100"/>
        </p:scale>
        <p:origin x="-32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printerSettings" Target="printerSettings/printerSettings1.bin"/><Relationship Id="rId7" Type="http://schemas.openxmlformats.org/officeDocument/2006/relationships/presProps" Target="presProps.xml"/><Relationship Id="rId8" Type="http://schemas.openxmlformats.org/officeDocument/2006/relationships/viewProps" Target="viewProps.xml"/><Relationship Id="rId9" Type="http://schemas.openxmlformats.org/officeDocument/2006/relationships/theme" Target="theme/theme1.xml"/><Relationship Id="rId1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D8CD9B-B3F9-A748-9F35-1AC6FA6DB8CD}" type="datetimeFigureOut">
              <a:rPr lang="en-US" smtClean="0"/>
              <a:t>2/12/15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64668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D8CD9B-B3F9-A748-9F35-1AC6FA6DB8CD}" type="datetimeFigureOut">
              <a:rPr lang="en-US" smtClean="0"/>
              <a:t>2/12/15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949645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D8CD9B-B3F9-A748-9F35-1AC6FA6DB8CD}" type="datetimeFigureOut">
              <a:rPr lang="en-US" smtClean="0"/>
              <a:t>2/12/15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42181178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D8CD9B-B3F9-A748-9F35-1AC6FA6DB8CD}" type="datetimeFigureOut">
              <a:rPr lang="en-US" smtClean="0"/>
              <a:t>2/12/15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1301254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D8CD9B-B3F9-A748-9F35-1AC6FA6DB8CD}" type="datetimeFigureOut">
              <a:rPr lang="en-US" smtClean="0"/>
              <a:t>2/12/15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579210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0D8CD9B-B3F9-A748-9F35-1AC6FA6DB8CD}" type="datetimeFigureOut">
              <a:rPr lang="en-US" smtClean="0"/>
              <a:t>2/12/15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237761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0D8CD9B-B3F9-A748-9F35-1AC6FA6DB8CD}" type="datetimeFigureOut">
              <a:rPr lang="en-US" smtClean="0"/>
              <a:t>2/12/15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145975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0D8CD9B-B3F9-A748-9F35-1AC6FA6DB8CD}" type="datetimeFigureOut">
              <a:rPr lang="en-US" smtClean="0"/>
              <a:t>2/12/15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12398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D8CD9B-B3F9-A748-9F35-1AC6FA6DB8CD}" type="datetimeFigureOut">
              <a:rPr lang="en-US" smtClean="0"/>
              <a:t>2/12/15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138190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D8CD9B-B3F9-A748-9F35-1AC6FA6DB8CD}" type="datetimeFigureOut">
              <a:rPr lang="en-US" smtClean="0"/>
              <a:t>2/12/15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2669475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D8CD9B-B3F9-A748-9F35-1AC6FA6DB8CD}" type="datetimeFigureOut">
              <a:rPr lang="en-US" smtClean="0"/>
              <a:t>2/12/15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6748BF4-2E66-1647-88FF-473CF57CE215}" type="slidenum">
              <a:rPr lang="en-US" smtClean="0"/>
              <a:t>‹#›</a:t>
            </a:fld>
            <a:endParaRPr lang="en-US" dirty="0"/>
          </a:p>
        </p:txBody>
      </p:sp>
    </p:spTree>
    <p:extLst>
      <p:ext uri="{BB962C8B-B14F-4D97-AF65-F5344CB8AC3E}">
        <p14:creationId xmlns:p14="http://schemas.microsoft.com/office/powerpoint/2010/main" val="370072919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D8CD9B-B3F9-A748-9F35-1AC6FA6DB8CD}" type="datetimeFigureOut">
              <a:rPr lang="en-US" smtClean="0"/>
              <a:t>2/12/15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748BF4-2E66-1647-88FF-473CF57CE215}" type="slidenum">
              <a:rPr lang="en-US" smtClean="0"/>
              <a:t>‹#›</a:t>
            </a:fld>
            <a:endParaRPr lang="en-US" dirty="0"/>
          </a:p>
        </p:txBody>
      </p:sp>
    </p:spTree>
    <p:extLst>
      <p:ext uri="{BB962C8B-B14F-4D97-AF65-F5344CB8AC3E}">
        <p14:creationId xmlns:p14="http://schemas.microsoft.com/office/powerpoint/2010/main" val="1864257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t>
            </a:r>
            <a:r>
              <a:rPr lang="en-US" dirty="0" smtClean="0"/>
              <a:t> 7 – adjusting/compositing</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281482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280"/>
            <a:ext cx="8229600" cy="5697884"/>
          </a:xfrm>
        </p:spPr>
        <p:txBody>
          <a:bodyPr>
            <a:normAutofit/>
          </a:bodyPr>
          <a:lstStyle/>
          <a:p>
            <a:pPr>
              <a:buFontTx/>
              <a:buChar char="-"/>
            </a:pPr>
            <a:endParaRPr lang="en-US" sz="1800" dirty="0"/>
          </a:p>
          <a:p>
            <a:pPr>
              <a:buFontTx/>
              <a:buChar char="-"/>
            </a:pPr>
            <a:endParaRPr lang="en-US" sz="1800" dirty="0" smtClean="0"/>
          </a:p>
          <a:p>
            <a:pPr>
              <a:buFontTx/>
              <a:buChar char="-"/>
            </a:pPr>
            <a:endParaRPr lang="en-US" sz="1800" dirty="0" smtClean="0"/>
          </a:p>
        </p:txBody>
      </p:sp>
      <p:sp>
        <p:nvSpPr>
          <p:cNvPr id="4" name="TextBox 3"/>
          <p:cNvSpPr txBox="1"/>
          <p:nvPr/>
        </p:nvSpPr>
        <p:spPr>
          <a:xfrm>
            <a:off x="649714" y="856558"/>
            <a:ext cx="7430239" cy="4247317"/>
          </a:xfrm>
          <a:prstGeom prst="rect">
            <a:avLst/>
          </a:prstGeom>
          <a:noFill/>
        </p:spPr>
        <p:txBody>
          <a:bodyPr wrap="none" rtlCol="0">
            <a:spAutoFit/>
          </a:bodyPr>
          <a:lstStyle/>
          <a:p>
            <a:r>
              <a:rPr lang="en-US" dirty="0" smtClean="0"/>
              <a:t>LAYERS</a:t>
            </a:r>
          </a:p>
          <a:p>
            <a:endParaRPr lang="en-US" dirty="0"/>
          </a:p>
          <a:p>
            <a:pPr>
              <a:buFontTx/>
              <a:buChar char="-"/>
            </a:pPr>
            <a:r>
              <a:rPr lang="en-US" dirty="0" smtClean="0"/>
              <a:t> think </a:t>
            </a:r>
            <a:r>
              <a:rPr lang="en-US" dirty="0"/>
              <a:t>of a clear page above your image, you can have as many as you want</a:t>
            </a:r>
          </a:p>
          <a:p>
            <a:pPr>
              <a:buFontTx/>
              <a:buChar char="-"/>
            </a:pPr>
            <a:r>
              <a:rPr lang="en-US" dirty="0" smtClean="0"/>
              <a:t> layers </a:t>
            </a:r>
            <a:r>
              <a:rPr lang="en-US" dirty="0"/>
              <a:t>add file size, they use RAM, so more layers might slow your </a:t>
            </a:r>
            <a:r>
              <a:rPr lang="en-US" dirty="0" smtClean="0"/>
              <a:t>computer</a:t>
            </a:r>
          </a:p>
          <a:p>
            <a:pPr>
              <a:buFontTx/>
              <a:buChar char="-"/>
            </a:pPr>
            <a:endParaRPr lang="en-US" dirty="0"/>
          </a:p>
          <a:p>
            <a:pPr>
              <a:buFontTx/>
              <a:buChar char="-"/>
            </a:pPr>
            <a:endParaRPr lang="en-US" dirty="0" smtClean="0"/>
          </a:p>
          <a:p>
            <a:r>
              <a:rPr lang="en-US" dirty="0" smtClean="0"/>
              <a:t>ADJUSTMENT LAYERS</a:t>
            </a:r>
          </a:p>
          <a:p>
            <a:endParaRPr lang="en-US" dirty="0" smtClean="0"/>
          </a:p>
          <a:p>
            <a:pPr marL="285750" indent="-285750">
              <a:buFontTx/>
              <a:buChar char="-"/>
            </a:pPr>
            <a:r>
              <a:rPr lang="en-US" dirty="0" smtClean="0"/>
              <a:t>the ultimate undo</a:t>
            </a:r>
          </a:p>
          <a:p>
            <a:pPr marL="285750" indent="-285750">
              <a:buFontTx/>
              <a:buChar char="-"/>
            </a:pPr>
            <a:r>
              <a:rPr lang="en-US" dirty="0" smtClean="0"/>
              <a:t>keeps your image adjustments separate from your image</a:t>
            </a:r>
          </a:p>
          <a:p>
            <a:pPr marL="285750" indent="-285750">
              <a:buFontTx/>
              <a:buChar char="-"/>
            </a:pPr>
            <a:r>
              <a:rPr lang="en-US" dirty="0" smtClean="0"/>
              <a:t>stores information as a mask</a:t>
            </a:r>
          </a:p>
          <a:p>
            <a:pPr marL="285750" indent="-285750">
              <a:buFontTx/>
              <a:buChar char="-"/>
            </a:pPr>
            <a:r>
              <a:rPr lang="en-US" dirty="0" smtClean="0"/>
              <a:t>click view button to see image with / without the adjustment</a:t>
            </a:r>
          </a:p>
          <a:p>
            <a:pPr marL="285750" indent="-285750">
              <a:buFontTx/>
              <a:buChar char="-"/>
            </a:pPr>
            <a:r>
              <a:rPr lang="en-US" dirty="0" smtClean="0"/>
              <a:t>ALWAYS KEEP A WORKING PS DOCUMENT WITH LAYERS INTACT</a:t>
            </a:r>
          </a:p>
          <a:p>
            <a:pPr marL="285750" indent="-285750">
              <a:buFontTx/>
              <a:buChar char="-"/>
            </a:pPr>
            <a:r>
              <a:rPr lang="en-US" dirty="0" smtClean="0"/>
              <a:t>save your flattened Tiff for printing under a different name</a:t>
            </a:r>
            <a:endParaRPr lang="en-US" dirty="0"/>
          </a:p>
          <a:p>
            <a:endParaRPr lang="en-US" dirty="0"/>
          </a:p>
        </p:txBody>
      </p:sp>
    </p:spTree>
    <p:extLst>
      <p:ext uri="{BB962C8B-B14F-4D97-AF65-F5344CB8AC3E}">
        <p14:creationId xmlns:p14="http://schemas.microsoft.com/office/powerpoint/2010/main" val="2992411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50392"/>
            <a:ext cx="8229600" cy="4525963"/>
          </a:xfrm>
        </p:spPr>
        <p:txBody>
          <a:bodyPr>
            <a:normAutofit/>
          </a:bodyPr>
          <a:lstStyle/>
          <a:p>
            <a:pPr marL="0" indent="0">
              <a:buNone/>
            </a:pPr>
            <a:r>
              <a:rPr lang="en-US" sz="1800" dirty="0" smtClean="0"/>
              <a:t>SELECTIONS</a:t>
            </a:r>
          </a:p>
          <a:p>
            <a:pPr marL="0" indent="0">
              <a:buNone/>
            </a:pPr>
            <a:endParaRPr lang="en-US" sz="1800" dirty="0"/>
          </a:p>
          <a:p>
            <a:pPr>
              <a:buFontTx/>
              <a:buChar char="-"/>
            </a:pPr>
            <a:r>
              <a:rPr lang="en-US" sz="1800" dirty="0" smtClean="0"/>
              <a:t>use any of the painting and drawing tools to modify your selection</a:t>
            </a:r>
          </a:p>
          <a:p>
            <a:pPr>
              <a:buFontTx/>
              <a:buChar char="-"/>
            </a:pPr>
            <a:r>
              <a:rPr lang="en-US" sz="1800" dirty="0" smtClean="0"/>
              <a:t>use pre-set shapes in marquee tools or lasso tools</a:t>
            </a:r>
          </a:p>
          <a:p>
            <a:pPr>
              <a:buFontTx/>
              <a:buChar char="-"/>
            </a:pPr>
            <a:r>
              <a:rPr lang="en-US" sz="1800" dirty="0" smtClean="0"/>
              <a:t>use magic wand to select by color</a:t>
            </a:r>
          </a:p>
          <a:p>
            <a:pPr>
              <a:buFontTx/>
              <a:buChar char="-"/>
            </a:pPr>
            <a:r>
              <a:rPr lang="en-US" sz="1800" dirty="0" smtClean="0"/>
              <a:t>modify your selections by SIZE, FEATHER, EXPAND/CONTRACT..</a:t>
            </a:r>
          </a:p>
          <a:p>
            <a:pPr>
              <a:buFontTx/>
              <a:buChar char="-"/>
            </a:pPr>
            <a:r>
              <a:rPr lang="en-US" sz="1800" dirty="0" smtClean="0"/>
              <a:t>click mask icon at bottom of your tool bar to edit using quick mask – your selected areas will appear in 50% red, so you can see what you are selecting</a:t>
            </a:r>
          </a:p>
          <a:p>
            <a:pPr>
              <a:buFontTx/>
              <a:buChar char="-"/>
            </a:pPr>
            <a:r>
              <a:rPr lang="en-US" sz="1800" dirty="0" smtClean="0"/>
              <a:t>sometimes it is easier to select the area you DON’T want and then INVERSE SELECTION</a:t>
            </a:r>
            <a:endParaRPr lang="en-US" sz="1800" dirty="0"/>
          </a:p>
        </p:txBody>
      </p:sp>
    </p:spTree>
    <p:extLst>
      <p:ext uri="{BB962C8B-B14F-4D97-AF65-F5344CB8AC3E}">
        <p14:creationId xmlns:p14="http://schemas.microsoft.com/office/powerpoint/2010/main" val="2094154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6266" y="950398"/>
            <a:ext cx="8229600" cy="4525963"/>
          </a:xfrm>
        </p:spPr>
        <p:txBody>
          <a:bodyPr>
            <a:normAutofit/>
          </a:bodyPr>
          <a:lstStyle/>
          <a:p>
            <a:pPr marL="0" indent="0">
              <a:buNone/>
            </a:pPr>
            <a:r>
              <a:rPr lang="en-US" sz="1800" dirty="0" smtClean="0"/>
              <a:t>COMPOSITING</a:t>
            </a:r>
          </a:p>
          <a:p>
            <a:pPr marL="0" indent="0">
              <a:buNone/>
            </a:pPr>
            <a:endParaRPr lang="en-US" sz="1800" dirty="0"/>
          </a:p>
          <a:p>
            <a:pPr>
              <a:buFontTx/>
              <a:buChar char="-"/>
            </a:pPr>
            <a:r>
              <a:rPr lang="en-US" sz="1800" dirty="0" smtClean="0"/>
              <a:t>to make a believable composite, choose images that have the same light and color contrast</a:t>
            </a:r>
          </a:p>
          <a:p>
            <a:pPr>
              <a:buFontTx/>
              <a:buChar char="-"/>
            </a:pPr>
            <a:r>
              <a:rPr lang="en-US" sz="1800" dirty="0" smtClean="0"/>
              <a:t>or adjust your images separately until they match</a:t>
            </a:r>
          </a:p>
          <a:p>
            <a:pPr>
              <a:buFontTx/>
              <a:buChar char="-"/>
            </a:pPr>
            <a:r>
              <a:rPr lang="en-US" sz="1800" dirty="0" smtClean="0"/>
              <a:t>use images of the same size, if you change the size of one selection to fit into the background of another image, they may be different resolutions and one will look pixelated</a:t>
            </a:r>
          </a:p>
          <a:p>
            <a:pPr>
              <a:buFontTx/>
              <a:buChar char="-"/>
            </a:pPr>
            <a:r>
              <a:rPr lang="en-US" sz="1800" dirty="0" smtClean="0"/>
              <a:t>feather your selections before you combine, you will have to play around to find the right measure of feathering, it will soften the edges of your selection, to much is just as bad as too little</a:t>
            </a:r>
          </a:p>
          <a:p>
            <a:pPr>
              <a:buFontTx/>
              <a:buChar char="-"/>
            </a:pPr>
            <a:r>
              <a:rPr lang="en-US" sz="1800" dirty="0" smtClean="0"/>
              <a:t>since you are using random combinations (or somewhat random), play around with opacity before you start cutting, experiment with new spaces and new forms, don’t worry too much about it being logical</a:t>
            </a:r>
          </a:p>
        </p:txBody>
      </p:sp>
    </p:spTree>
    <p:extLst>
      <p:ext uri="{BB962C8B-B14F-4D97-AF65-F5344CB8AC3E}">
        <p14:creationId xmlns:p14="http://schemas.microsoft.com/office/powerpoint/2010/main" val="2325013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TotalTime>
  <Words>317</Words>
  <Application>Microsoft Macintosh PowerPoint</Application>
  <PresentationFormat>On-screen Show (4:3)</PresentationFormat>
  <Paragraphs>31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Ch 7 – adjusting/compositing</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 7 – adjusting/compositing</dc:title>
  <dc:creator>Ruth Dusseault</dc:creator>
  <cp:lastModifiedBy>Ruth Dusseault</cp:lastModifiedBy>
  <cp:revision>5</cp:revision>
  <dcterms:created xsi:type="dcterms:W3CDTF">2015-02-12T15:30:35Z</dcterms:created>
  <dcterms:modified xsi:type="dcterms:W3CDTF">2015-02-12T15:45:58Z</dcterms:modified>
</cp:coreProperties>
</file>